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7"/>
  </p:notesMasterIdLst>
  <p:sldIdLst>
    <p:sldId id="4631" r:id="rId3"/>
    <p:sldId id="4122" r:id="rId4"/>
    <p:sldId id="4047" r:id="rId5"/>
    <p:sldId id="4745" r:id="rId6"/>
    <p:sldId id="4746" r:id="rId7"/>
    <p:sldId id="4747" r:id="rId8"/>
    <p:sldId id="4739" r:id="rId9"/>
    <p:sldId id="315" r:id="rId10"/>
    <p:sldId id="316" r:id="rId11"/>
    <p:sldId id="4740" r:id="rId12"/>
    <p:sldId id="330" r:id="rId13"/>
    <p:sldId id="331" r:id="rId14"/>
    <p:sldId id="325" r:id="rId15"/>
    <p:sldId id="326" r:id="rId16"/>
    <p:sldId id="378" r:id="rId17"/>
    <p:sldId id="379" r:id="rId18"/>
    <p:sldId id="4741" r:id="rId19"/>
    <p:sldId id="4743" r:id="rId20"/>
    <p:sldId id="4744" r:id="rId21"/>
    <p:sldId id="4742" r:id="rId22"/>
    <p:sldId id="4508" r:id="rId23"/>
    <p:sldId id="4730" r:id="rId24"/>
    <p:sldId id="4509" r:id="rId25"/>
    <p:sldId id="47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01:55.3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3040 281 0,'-50'-50'15,"25"26"1,25-1-16,-25 0 15,25-25-15,-25 25 0,0 0 16,0 25-16,-24-25 16,24 0-16,0 25 0,-25 0 15,0 0-15,0 0 0,-24 0 16,-1 25-16,-25 0 16,1 0-16,-1 25 0,-24-25 15,-26 49-15,1-24 16,-1 25-16,1 25 0,0-1 15,-26 1-15,26 24 0,0 26 16,-1-26-16,26 26 16,-1-1-16,25 0 0,1 1 15,24-1-15,0 1 16,51-1-16,-26 1 0,50-1 16,0-25-16,25 26 0,24-26 15,26 1-15,0-1 16,49 1-16,26-25 0,-1-1 15,50 1-15,26-1 16,-1-24-16,50 0 0,24-25 16,1-1-16,25-24 0,0 0 15,-1-25-15,1-25 16,-25 0-16,0-24 0,-25-1 16,-25-25-16,0-25 15,-50-24-15,0-25 0,-49-1 16,-1 1-16,-24-51 0,-26 26 15,1 0-15,-50 0 16,-1-1-16,-24 26 0,-25-1 16,0 26-16,-50-1 0,1 1 15,-26-1-15,0 26 16,-24-26-16,-26 1 0,1 24 16,-1-24-16,1 24 15,-26 0-15,26 26 0,24-1 16,-24 25-16,24 0 15,-25 25-15,26 1 0,-1-1 16,1 0-16,-1 25 0,0-25 16,1 25-16,-1 0 15,25 0-15,26 0 0,-26 0 16,50 0-16,-25-25 16,25 25-16,0 0 0,1 0 15</inkml:trace>
  <inkml:trace contextRef="#ctx0" brushRef="#br0" timeOffset="679">1720 1402 0,'0'-25'0,"-25"25"47,25 25-47,0 0 0,-25 0 16,25 0-16,0 24 0,0 1 15,0 0-15,0 0 16,0 24-16,25-24 0,-25 0 16,25 0-16,25 0 15,-25-25-15,25 24 0,-1-49 16,1 25-16,0-25 0,0 0 15,0-25-15,-1 1 16,1-26-16,-25 0 0,0 0 16,0-25-16,0 26 15,-25-26-15,0 25 0,0-25 16,0 26-16,0-1 0,-25 25 16,25 0-16,-25 0 15,25 0-15,0 0 0,-25 25 16,0 0-1,25 25 1</inkml:trace>
  <inkml:trace contextRef="#ctx0" brushRef="#br0" timeOffset="924">2716 1402 0,'25'-25'0,"-25"50"47,25 0-31,-25 0-16,0 0 0,25 24 15,0 1-15,-25 0 0,25 0 16,-1 0-16,1-1 15,0-24-15,-25 25 0,25 0 16</inkml:trace>
  <inkml:trace contextRef="#ctx0" brushRef="#br0" timeOffset="1675">2741 3045 0,'0'25'31,"0"0"-15,0 0 0,25 0-1,-25 0-15,25-25 0,-25 25 16,25-25-16,0 0 15,-25-25-15,24 25 16,1-25-16,0 0 0,-25-25 16,25 0-16,0-24 15,0 24-15,-25-25 0,25-24 16,-25 24-16,0 0 0,25 1 16,-25 24-16,0-25 15,0 50-15,0 0 0,0 0 16,0 50-16,0 0 15,0 0-15,0 25 16,0 0-16,0-1 0,0 1 16,0 25-16,0 25 15,25-26-15,0-24 16,-25-25-16,25 25 16,-25-25-16,24 0 0,1-1 15,-25 1-15,25-25 0,0 0 16,-25-25-16,25 1 15,0-1-15,-25 0 0,25-25 16,-25 0-16,25 0 0,-25 1 16,25 24-16,-25 0 15,0 0-15,25 25 0,-1 25 32,-24 0-32,25 0 0,-25 24 15,25-24-15,-25 25 16,0-25-16,25 0 0,-25 0 15,25 0-15,-25 0 0,25-25 16</inkml:trace>
  <inkml:trace contextRef="#ctx0" brushRef="#br0" timeOffset="1970">3712 2522 0,'0'-24'0,"0"-1"16,25 0-16,-50 25 31,0 0-31,0 25 16,25 0-16,-25-25 15,25 24-15,-24 1 16,24 0-16,0 0 0,24 0 16,1 0-16,-25 25 0,50-25 15,-25 0-15,0-1 16,0 1-16,25 0 0,-25 0 15,-1 0-15,-24 0 16,0 0-16,0 0 0,-49 0 16,-1-25-1,0 25-15,-25-25 0,1 0 16</inkml:trace>
  <inkml:trace contextRef="#ctx0" brushRef="#br0" timeOffset="3750">17707 5336 0,'0'-25'16,"0"1"-16,-25 24 16,0-25-16,-25 0 15,1 25-15,-1 0 0,0-25 16,-25 25-16,-24 0 15,24 0-15,-49 0 0,24 25 16,-50 0-16,26 0 0,-25-1 16,-1 26-16,1 25 15,24-25-15,-24 49 0,-1-24 16,26 25-16,-26 24 0,26-24 16,-1 24-16,1-24 15,-1 24-15,1 1 0,24-1 16,1-24-16,-1 25 15,1-1-15,24 1 0,25-26 16,0 26-16,0-26 0,1 26 16,24-26-16,25 1 15,-25-25-15,25 24 0,0-24 16,0 0-16,25 24 16,-25-24-16,49 25 0,-24-26 15,25 1-15,0 25 0,25-26 16,-1 1-16,26 25 15,25-50-15,-1 24 0,1 1 16,24-25-16,0 0 16,1-1-16,24 1 0,25-25 15,1 25-15,-1-25 0,25 0 16,25 0-16,0-1 16,25 1-16,-25 0 0,50 0 15,-25 0-15,24-25 16,-24 25-16,25-25 15,0 25-15,0-25 0,0 0 0,-1-25 16,1 25-16,0-25 16,0 0-16,-25 0 0,-25-25 15,-25 1-15,0-1 16,-25-25-16,1 0 0,-26-24 16,25 24-16,-50-24 0,26-1 15,-26 0-15,1 1 16,-1-1-16,-49 25 0,-1-24 15,-24-1-15,0 1 16,-50-1-16,-1-25 0,-24 26 16,0-26-16,-24-24 0,-26 24 15,0-24-15,-25 0 16,1-1-16,-26 1 0,0-1 16,-24 26-16,-1-1 15,1 1-15,-1-1 0,-24 1 16,-1-1-16,1 26 0,0-1 15,-26 0-15,26 1 16,-50-1-16,24 26 0,-24-1 16,0 0-16,0 25 15,0 1-15,-1-1 0,1 0 16,-25 25-16,25 0 0,0 0 16,-1 0-16,1 25 15,0 0-15,25 0 0,-1 0 16,1 0-16,0 0 15,24 25-15,1-25 0,-1 0 16,26 25-16,-26-25 0,26 25 16,-1-25-16,1 0 15,24 0-15,1 25 0,-1-25 16,25 0-16,-24 0 0,24 25 16,0-25-16,1 0 15</inkml:trace>
  <inkml:trace contextRef="#ctx0" brushRef="#br0" timeOffset="5056">18554 6706 0,'0'-25'0,"25"0"15,-25 0 1,25 25-16,-25-25 0,0 0 16,-25 1-1,0-1-15,0 25 16,-25 0-16,25 0 15,-25 0-15,1 0 0,-1 25 16,0-25-16,0 24 0,0 1 16,0 0-16,26 0 15,-1 0-15,25 0 0,0 0 16,0 0-16,25 25 16,-1-26-16,26 1 0,0 0 15,0 0-15,0 0 0,24 0 16,-24 0-16,0-25 15,0 25-15,0 0 0,-25 0 16,-25 0-16,0-1 16,0 1-16,0 0 0,-25 0 15,-25 0-15,0 0 0,0 0 16,0 0-16,-24-25 16,24 0-16,-25 25 0,25-25 15,-24 0-15,24-25 16,0 0-16,25 25 0,0-25 15,25 0-15,0 0 0,0 0 16,25 0-16</inkml:trace>
  <inkml:trace contextRef="#ctx0" brushRef="#br0" timeOffset="5453">18728 6806 0,'25'-25'0,"-25"0"16,0 0-16,0 0 15,25 25 1,0 0 0,0 0-16,0 25 15,-1-25-15,26 25 0,-25 0 16,25 24-16,-25-24 0,0 0 15,-25 25-15,0-25 16,0 0-16,0 0 0,0 0 16,-25 0-16,0 0 15,0-25 1,0-25-16,25 0 0,0 0 16,0 0-16,0 0 15,0-25-15,25 0 0,0 1 16,25 24-16,-25-25 15,24 25-15,1 0 0,-25 0 16,0 25-16,25-25 0,-25 25 16,0 0-16,0 0 15</inkml:trace>
  <inkml:trace contextRef="#ctx0" brushRef="#br0" timeOffset="5814">19450 6681 0,'25'0'32,"-25"-25"-32,0 50 15,0 0 1,25-25-16,-25 25 16,25 0-16,-25 25 0,25-26 15,0 26-15,0-25 0,0 0 16,-1 0-16,1 0 15,0 0-15,0 0 16,0-25 0,-25-25-16,0 0 15,25 0-15,-25 0 0,25 0 16,0-25-16,-25 1 16,25-1-16,0 0 0,-1 0 15,1 25-15,0-25 16,-25 26-16,25 24 0,0-25 15,-25 50 1,0-1-16,0 1 16</inkml:trace>
  <inkml:trace contextRef="#ctx0" brushRef="#br0" timeOffset="6689">18255 8723 0,'0'-25'0,"0"0"16,0 0-16,0 50 31,0 0-15,0 25-1,0-25-15,0 0 0,0 0 16,25 0-16,-25-1 0,25 1 16,0 0-1,0-25-15,-1-25 0,1 0 16,0 1-16,0-1 15,0-25-15,0-25 0,-25 0 16,25 1-16,-25-1 16,25-25-16,-25 1 0,25-1 15,-25 25-15,0 1 0,0-1 16,25 25-16,-25 0 16,0 75-1,0 0-15,0 25 16,-25 0-16,25 0 15,0 24-15,0-24 0,0 0 16,0 25-16,25-25 16,-1-1-16,-24 1 0,25-25 15,0 0-15,0 0 0,-25 0 16,25 0-16,0 0 16,0-25-16,0 24 0,0-24 15,0 0 1,-1 0-16,1-24 15,0-1-15,-25 0 16,25-25-16,-25 25 0,25-25 16,0 0-16,-25 1 0,0 24 15,25 0-15,-25 0 0,0 0 16,0 50 0,0 0-16,0 0 15,0 25-15,0-26 16,0 1-16,0 25 0,0-25 15,0 25-15,25-25 16,0 0-16,0-25 16</inkml:trace>
  <inkml:trace contextRef="#ctx0" brushRef="#br0" timeOffset="7000">19600 8325 0,'25'-50'16,"-25"25"-16,0 0 15,-25 0-15,0 25 16,0-25-16,0 25 0,-25-25 16,25 25-16,0 0 15,0 0-15,0 25 0,25 0 16,-24-25-16,24 25 0,0 0 16,0 0-16,24 0 15,-24 0-15,25 24 0,0-24 16,0 0-16,0 0 0,0 0 15,25 0-15,-25 0 16,-25 0-16,25-25 0,-25 25 16,0 0-16,-25-25 15,0 24-15,-25-24 0,0 25 16,0-25-16,-24 0 0,24 25 16,0-25-16,0 0 15</inkml:trace>
  <inkml:trace contextRef="#ctx0" brushRef="#br0" timeOffset="7863">22314 9644 0,'0'-24'16,"0"-1"0,0 0-1,0 0 1,0 0-16,0 0 15,25 0 17,0 25-17,0 0-15,0 25 16,-1-25-16,1 25 0,0-25 16,25 25-16,-25 25 15,25-25-15,0 24 0,-1 1 16,1 0-16,0 0 15,0 24-15,0-24 0,-1 0 16,-24 25-16,0-25 16,25-1-16,-50-24 0,25 25 15,0-25-15,-25 0 0,0 0 16,0 0-16</inkml:trace>
  <inkml:trace contextRef="#ctx0" brushRef="#br0" timeOffset="8242">22961 10342 0,'-25'0'0,"1"0"16,24 25-16,24-1 15,1-24 1,25 0-16,-25 0 16,25 25-16,0-25 0,-1 25 15,1-25-15,-25 0 16,25 0-16,-25 0 0,0 0 16,0 0-16,0 0 0,-25-25 15,0 0 1,25 1-16,-25-1 15,0 0-15,0 0 16,24 0-16,-24 0 16,25 25-16,0 25 15,-25 0 1,0 0-16,0 25 0,0-26 16,0 26-16</inkml:trace>
  <inkml:trace contextRef="#ctx0" brushRef="#br0" timeOffset="8772">23708 11039 0,'25'0'15,"0"-25"-15,25 0 0,-25 0 16,-50 0-1,0 25-15,0-25 16,-25 25-16,1 0 0,-26-24 16,25 24-16,-25 24 15,26-24-15,-1 25 0,0 0 16,0 0-16,25 0 16,0 0-16,25 0 0,0 25 15,25-25-15,0 24 0,0-24 16,25 0-16,0 0 15,0 0-15,24-25 0,1 25 16,-25-25-16,24 0 16,1-25-16,-25 25 0,0-25 15,0 0-15,-26 0 0,1-25 16,0 26-16,-25-1 16,0-25-16,0 25 0,-25 0 15,0 0-15,1 0 16,-1 25-16</inkml:trace>
  <inkml:trace contextRef="#ctx0" brushRef="#br0" timeOffset="9497">23161 11213 0,'-25'25'15,"0"-25"1,25 25 0,0 0-1,25 0 1,-25 0-16,25 0 16,-25 24-16,24-24 15,-24 25-15,0-25 0,25 25 16,-25 0-16,0-1 0,0 1 15,0 0-15,-25-25 16,25 25-16,0-25 0,-24 24 16,24-24-16,0 0 15,0 0-15,-25 0 0,25 0 16,-25 0-16,25 0 31,25-25-15,0 0-16,-1 0 15,26 0-15,-25 0 16,25 0-16,0 0 0,25 0 16,-26 0-16,26 0 15,0 0-15,-1 0 0,-24 0 16,25 0-16,-25 0 0,0 0 16,-26 0-16,1 0 15,-50-25 16,1 25-31,24-25 16,0 0 0,0 0-1,0 0-15,0 0 0,24 0 16,-24 1-16,0-26 16,0 0-16,0 0 0,0 0 15,0-24-15,0 24 0,0 0 16,25 0-16,-25 0 15,0 26-15,0-1 0,0 50 32,0-1-17,0 1-15,0 25 0,0-25 16,0 25-16,0-25 16,-25 25-16,25-26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02:11.1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1898 0,'-25'0'15,"0"0"1,1 0 15,48 0 0,-24 25-15,25-25-16,-25 25 0,25-25 16,25 25-16,0-1 15,25-24-15,-1 50 0,26-25 16,-25 0-16,24 0 0,26 0 15,-26 25-15,1-25 16,-25 0-16,24 24 0,-24-24 16,0 0-16,-1 25 15,1-25-15,0 0 0,-1 0 16,1 24-16,0-24 16,0 0-16,-1 0 0,1 0 15,25-25-15,-26 25 0,1 0 16,0 0-16,-26-25 0,1 25 15,0-25-15,-25 0 16,0 0-16,0 25 0,0-25 31,-25-25 16,-25 25-31,25-25-1,-25 0-15</inkml:trace>
  <inkml:trace contextRef="#ctx0" brushRef="#br0" timeOffset="360">2317 2421 0,'-25'0'15,"25"-25"-15,0 50 32,25 0-17,0 0-15,0-25 16,0 25-16,0-1 16,-25 1-16,25-25 0,0 25 15,0 0-15,0 0 16,-1 25-16,-24-25 0,25 0 15,-25 0-15,25-1 0,-25 1 16,0 25-16,0-25 16,-25 0-16,0-25 0,1 25 15,-1 0-15,0 0 16,-25-25-16,25 25 0,0-1 16,0-24-16,-25 0 0,25 25 15,1-25 1,-1 25-16</inkml:trace>
  <inkml:trace contextRef="#ctx0" brushRef="#br0" timeOffset="918">3637 2545 0,'0'-25'16,"0"1"-16,0-1 16,0 0-1,-25 25-15,0-25 16,0 25 0,0 0-16,-24 25 15,24-25-15,-50 25 0,25 0 16,-24-1-16,24 26 15,-25-25-15,0 25 0,26 0 16,-26 24-16,50-24 16,-25 25-16,25 0 0,0-1 15,0-24-15,25 25 0,-24 0 16,24-26-16,0 26 16,0-25-16,0 0 0,0 0 15,0-1-15,0-24 16,0 25-16,24-25 0,1 0 15,-25 0-15,25 0 0,0-25 16,0 0-16,0 0 16,0 0-16,0 0 0,0-25 15</inkml:trace>
  <inkml:trace contextRef="#ctx0" brushRef="#br0" timeOffset="1446">3936 3168 0,'-25'-25'16,"0"25"-16,0 0 0,0-25 16,-24 25-16,24 0 0,-25 0 15,25 0-15,-25 25 16,25-25-16,0 25 0,-25-25 16,26 25-16,24 0 15,-25 0-15,0-1 0,25 1 16,0 25-16,0-25 0,0 25 15,0-25-15,0 25 16,25-25-16,0-1 0,-1 26 16,1-50-16,25 25 15,-25 0-15,25-25 0,0 0 16,-25 0-16,24 0 0,1-25 16,0 0-16,-25 0 15,25-24-15,-25-1 0,-25 0 16,25 0-16,-25 0 15,0 0-15,0 1 0,-25-1 16,0 0-16,0 25 0,-25 0 16,25 25-16,0 0 15,0 0-15,0 0 0,1 0 16,24 25-16,0 0 16</inkml:trace>
  <inkml:trace contextRef="#ctx0" brushRef="#br0" timeOffset="2131">4135 3342 0,'0'25'16,"25"0"-1,0-25-15,0 25 16,0 0-16,25 0 16,-1 0-16,1 0 0,25 24 15,0-24-15,24 25 0,-24 0 16,24 0-16,26-25 16,-25 24-16,24 1 0,1 0 15,-1 0-15,1 0 16,-26-1-16,26 1 0,-1 0 15,-24 0-15,24 0 0,-24-1 16,25 1-16,-26 0 16,26 25-16,-26-26 0,1 1 15,24 25-15,-24-25 16,24 0-16,-24-1 0,0 1 16,-1 0-16,1 0 0,-25-25 15,-1 25-15,1-26 16,0 1-16,-1 25 0,-24-25 15,25 0-15,-25 25 16,0-25-16,-1 0 0,1-1 16,-25 1-16,25 0 0,-25 0 15,0 0-15,0-25 16,24 25-16,-24 0 0,0-25 16,25 25-16,-25-25 15,0 25-15,25-25 0,-26 25 16,26-25-16,-25 24 0,0-24 15,0 25-15,0-25 16,0 25-16,0-25 16,-50 0 77</inkml:trace>
  <inkml:trace contextRef="#ctx0" brushRef="#br0" timeOffset="3054">4484 2172 0,'-25'-25'16,"0"25"-16,0 0 16,25 25 15,25 0-31,-25 0 15,0 0-15,25-1 16,-25 1-16,0 25 0,0-25 16,-25 25-16,25 0 15,0-25-15,-25 24 0,25-24 16,0 0-16,0 0 16,0 0-16,25-25 15,0 0-15,0 0 0,0 0 16,24-25-16,-24 25 15,25-25-15,0 0 0,0 25 16,-25-25-16,0 25 0,-1 0 16,1-25-16,0 25 15</inkml:trace>
  <inkml:trace contextRef="#ctx0" brushRef="#br0" timeOffset="3277">4534 2496 0,'0'-25'15,"24"0"1,1 25-16,25-25 16,0 0-16,25 0 0,-26 0 15,26 0-15,0 0 16,-25 0-16,24 1 0,-24-1 15,-25 0-15,0 25 0,0-25 16,0 25-16,-25-25 16</inkml:trace>
  <inkml:trace contextRef="#ctx0" brushRef="#br0" timeOffset="3960">6451 1699 0,'0'-25'0,"0"0"15,-25 0 1,25 0-16,0 0 16,-25 0-1,0 0-15,0 25 16,1-25-16,-1 25 16,0 0-16,-25 0 15,25 25-15,-25-25 0,25 25 16,-25 0-16,26 0 0,-1 25 15,0-25-15,25 25 16,-25-26-16,25 26 0,0 0 16,0-25-16,25 25 15,0-25-15,0 0 0,-1-1 16,1-24-16,0 25 0,25-25 16,-25 0-16,25-25 15,0 1-15,-1 24 0,-24-50 16,25 25-16,-25-25 15,0 0-15,0 0 0,0 1 16,-25-26-16,0 0 16,0 1-16,-25-26 0,0 25 15,0-24-15,0 24 0,0 0 16,0 25-16,0 1 16,25 24-16,-24 0 0,24 50 31,24 25-31,-24-1 15,25 1-15,0 25 0,0 0 16,0-1-16,0 1 16,0 0-16,25-1 0,-25 1 15,-1-25-15,1 0 0,0-1 16,0-24-16,-25 25 16,25-50-16,-25 25 0</inkml:trace>
  <inkml:trace contextRef="#ctx0" brushRef="#br0" timeOffset="4374">6899 1524 0,'-25'0'15,"0"0"1,25-25-1,25 25 1,-25-24-16,25 24 16,0-25-16,0 25 0,0-25 15,0 0-15,0 25 16,0-25-16,-25 0 0,25 0 16,-1 0-1,-24 0-15,0 0 0,0 1 16,-24-1-16,-1 25 15,0-25-15,0 25 0,0 0 16,0 0-16,-25 0 0,25 25 16,25 0-16,-25 24 15,25-24-15,0 25 0,0 0 16,0 0-16,0-25 0,0 24 16,25 1-16,-25-25 15,25 0-15,0 0 0,0-25 16,0 0-16,25 0 0,-25-25 15</inkml:trace>
  <inkml:trace contextRef="#ctx0" brushRef="#br0" timeOffset="4729">7497 1026 0,'0'-25'15,"0"1"-15,-25 24 16,0 0-16,0 0 15,0 0-15,0 0 16,0 0-16,1 0 16,-1 0-16,0 0 0,0 0 15,25 24-15,-25-24 0,25 25 16,0 0-16,0 0 16,0 0-16,0 0 0,25 25 15,0-25-15,0-25 0,24 25 16,-24-1-16,25 1 15,-25-25-15,25 25 0,-25-25 16,0 25-16,0 0 16,-25 0-1,-25-25-15,0 25 0,0 0 16,0-25-16,0 0 16,0 25-16,-25-25 0,25 0 15,1-25-15,-1 25 16</inkml:trace>
  <inkml:trace contextRef="#ctx0" brushRef="#br0" timeOffset="4981">7597 603 0,'0'-25'0,"0"0"0,0 0 16,0 50-1,0 0-15,24 0 16,1 25-16,-25 0 0,50-1 16,-25 1-16,0 0 0,25 0 15,-25 25-15,0-26 16,-1 26-16,1-25 16,0 0-16,-25-1 0,25 1 15,-25-25-15,0 0 0,0 0 16</inkml:trace>
  <inkml:trace contextRef="#ctx0" brushRef="#br0" timeOffset="5327">7771 1101 0,'0'-25'0,"0"0"16,-25 0-16,25 0 15,0 1-15,25 24 0,0-25 16,0 0-16,0 25 15,-1-25-15,1 25 0,25 0 16,-25-25-16,25 25 0,-25 0 16,0 0-16,0 0 15,-1-25-15,-48 0 32,-1 0-17,25 50 16,25 0-15,-1 0-16,1 0 0,-25 25 16,25-25-16,0 24 15,0-24-15,0 25 0,-25-25 16,25 0-16,-25 0 16</inkml:trace>
  <inkml:trace contextRef="#ctx0" brushRef="#br0" timeOffset="5472">8095 528 0,'0'25'31</inkml:trace>
  <inkml:trace contextRef="#ctx0" brushRef="#br0" timeOffset="5898">8344 802 0,'0'25'62,"24"-25"-62,1 25 0,0 0 16,0-25-16,0 25 0,0 0 15,0 0-15,0 0 16,-25-1-16,25 1 0,-25 0 16,25-25-1,-25-25 16,0 0-31,0 1 16,0-1-16,0-25 0,0 0 16,24 25-16,1-25 0,0 25 15,0 0-15,0 1 16,0 24-16,0 0 0,0 0 16,0 0-16,-25 24 15,25 1-15,-25 0 0,25 25 16,-25-25-16,0 0 15,24 0-15,-24 0 0,0 0 16,25-25-16,-25 25 0</inkml:trace>
  <inkml:trace contextRef="#ctx0" brushRef="#br0" timeOffset="6356">9365 653 0,'0'-25'0,"0"0"16,-25 25-16,25-25 0,-25 25 16,0-25-16,-25 25 15,25 0-15,0 0 0,-25 0 16,26 0-16,-1 25 16,0-25-16,0 25 0,0 0 15,25 0-15,-25 0 0,25 0 16,0-1-16,0 1 15,25 0-15,0 0 0,0 0 16,0 0-16,0-25 16,-1 25-16,1-25 0,0 0 15,0 0-15,0 0 16,0-25-16,0 25 0,0-25 16,-25 0-16,25 0 0,-25 0 15,0 0-15,25 1 16,-25-1-16,0 0 0,0 0 15,24 25-15,1 0 32,-25 25-32,25-25 0,0 25 15,-25 0-15,25-1 16,0 1-16,0-25 0,-25 25 16,25-25-16,0 0 0,0 0 15,-1 0-15,-24-25 16</inkml:trace>
  <inkml:trace contextRef="#ctx0" brushRef="#br0" timeOffset="6559">9663 279 0,'-25'-50'16,"1"1"-16,24 24 0,-25 0 16,0 0-16,25 50 15,0 0-15,0 0 16,0 24-16,25 1 15,0 0-15,-1 0 0,1 25 16,0-26-16,0 1 16,0 0-16,0 0 0,-25-25 15,25 24-15,-25-24 0,25 0 16</inkml:trace>
  <inkml:trace contextRef="#ctx0" brushRef="#br0" timeOffset="6913">9514 553 0,'-25'0'16,"0"0"-16,50 0 47,0-25-47,25 25 0,0-25 15,-26 25-15,51-25 0,-25 25 16,0-24-16,-25 24 15,24-25-15,-24 25 0,0-25 16,0 25-16,-25-25 31,0 50 16,0 0-31,0 0-16,25-1 0,-25 1 15,25 0-15,-25 0 0,25 0 16,-25 0-16,25 0 16</inkml:trace>
  <inkml:trace contextRef="#ctx0" brushRef="#br0" timeOffset="7081">9937 55 0,'0'-25'16,"-25"25"-16,25-25 0,0 50 31,0 0-15</inkml:trace>
  <inkml:trace contextRef="#ctx0" brushRef="#br0" timeOffset="7481">10361 279 0,'-25'0'0,"0"25"15,0-25-15,0 0 0,0 0 16,0 0-16,0 0 0,0 0 15,1 25-15,24 0 16,-25 0-16,25 0 16,0 0-16,25 0 15,-25-1-15,24 1 0,1 0 16,25 0-16,-25-25 0,25 25 16,0-25-16,-25 0 15,24 0-15,-24 0 0,25-25 16,-25 0-16,0 0 0,0 0 15,-25 1-15,0-26 16,0 25-16,0-25 0,0 0 16,-25 25-16,0-24 15,0 24-15,0 0 0,0 25 16,0 0-16,0 0 0,1 0 16,-1 0-16,0 25 15,25 0-15</inkml:trace>
  <inkml:trace contextRef="#ctx0" brushRef="#br0" timeOffset="7938">10784 155 0,'-25'0'15,"0"0"1,25-25-16,-25 25 16,50 25-1,0 0 1,-25 0-16,25-1 16,-25 1-16,25 0 0,-25 0 15,25 0-15,-25 0 16,0 0-16,0-50 47,0 0-32,0-25-15,25 25 16,-25 0-16,0-24 0,25-1 16,-1 25-16,1-25 0,0 25 15,0 0-15,0 25 16,0 0-16,0 0 0,25 25 15,-25 0-15,-1 0 16,1 25-16,25 0 0,-25-1 16,-25 1-16,25-25 15,0 25-15,-25 0 0,0-25 16,0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07:08.1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657 1746 0,'0'-25'16,"0"0"-1,0 0 1,0 50 15,25-25-31,-25 25 16,25-25-16,0 25 0,0-25 15,-1 0 1,1 0-16,0 0 16,-25-25-16,25 0 0,0 0 15,0-25-15,0 0 16,0 1-16,0-1 0,0-25 15,-1 0-15,-24 1 16,25-26-16,-25 25 0,25-24 16,-25 24-16,0 25 0,0-24 15,0 49-15,0 0 16,0 50-16,-25 0 16,25 24-16,0 1 0,0 25 15,0-25-15,0 24 16,0 1-16,25 0 0,0-25 15,0-1-15,0 1 16,0 0-16,0-25 0,0 0 16,-25 0-16,25-25 15,-1 0-15,1 0 0,0-25 16,0 0-16,0 0 0,0-25 16,0 0-1,0-24-15,0 24 0,0-25 0,-1 25 16,1 1-16,0-1 0,-25 25 15,25 25-15,-25 25 16,25 0-16,-25 24 16,0 1-16,0 0 15,0 25-15,25-25 0,-25-1 16,0 1-16,25-25 0,-25 0 16,25 0-16</inkml:trace>
  <inkml:trace contextRef="#ctx0" brushRef="#br0" timeOffset="337">2300 775 0,'0'-25'16,"-24"25"0,-26 0-16,25 0 0,-25 0 15,0 0-15,0 0 0,1 25 16,24-25-16,-25 0 15,50 24-15,-25 1 0,25 0 16,25-25-16,-25 50 16,50-25-16,-25 0 0,24 0 15,1 0-15,0 24 0,0-24 16,-25 0-16,25 0 16,-26 0-16,-24 0 0,0 0 15,0 0-15,0 0 16,-24-25-16,-26 25 0,25 0 15,0-25-15,-25 24 0,25-24 16,-25 0-16,26 0 16,24-24-16,-25 24 0,25-25 15</inkml:trace>
  <inkml:trace contextRef="#ctx0" brushRef="#br0" timeOffset="756">2699 700 0,'-25'25'16,"0"0"-1,25 0 1,0-1-16,0 26 16,0-25-16,25 25 0,-25 0 15,25 0-15,-25-26 16,25 26-16,0 0 0,-25 0 15,25-25-15,-1 0 16,1 0-16,0 0 0,0-25 16,0 0-16,0-25 15,0 0-15,0 0 0,0 0 16,24 0-16,-49-25 0,25 0 16,0 1-16,0-1 15,-25 0-15,25 0 0,-25 0 16,0 25-16,25 1 0,-50 73 31,25-24-31,0 25 16,0 25-16,0-25 15,0 24-15,25 1 0,-25-25 16,25 0-16,-25-1 0,25 1 16,-25-25-16,25 0 15</inkml:trace>
  <inkml:trace contextRef="#ctx0" brushRef="#br0" timeOffset="1303">2624 77 0,'-174'-25'16,"0"25"-16,-26 0 0,1 25 15,0 25-15,0 25 0,-1 0 16,1 24-16,25 26 16,0-1-16,-1 1 0,26 24 15,24 0-15,1-24 16,49 24-16,25-24 0,25-1 16,25 1-16,0-1 0,25 1 15,25-25-15,25 24 16,0-24-16,24 24 0,1-24 15,24-25-15,1-1 0,24 1 16,1-25-16,24-25 16,0 0-16,1-25 0,-1 0 15,25-25-15,0-25 16,1-25-16,-1 0 0,0-24 16,0-1-16,-25 1 0,1-26 15,-26 25-15,1-24 16,-51 24-16,-24-24 0,0-1 15,-50 26-15,-25-26 16,0 1-16,-50-26 0,0 26 16,-50-26-16,1 26 0,-1-1 15,-24 26-15,-1 24 16,1 0-16,-1 26 0,1 24 16,-1 0-16,25 25 15,1 0-15,24 0 0,0 0 16,1 0-16,24 25 0,0-25 15,0 0-15,25 0 16</inkml:trace>
  <inkml:trace contextRef="#ctx0" brushRef="#br0" timeOffset="2618">7156 1522 0,'0'25'0,"-25"-1"16,1-24-1,24 25-15,0 0 0,0 0 16,0 0-16,0 25 0,0-25 16,0 0-16,24 24 15,-24-24-15,25 0 0,-25 0 16,25-25-16,-25 25 0,25-25 15,0-25 1,0 0 0,0 0-16,0-24 0,0 24 15,0-25-15,-25-25 0,24 0 16,1 1-16,0-1 0,0-25 16,-25 26-16,25-26 15,-25 0-15,0 26 0,25-1 16,-25 0-16,0 26 15,0-1-15,0 100 32,-25-26-32,25 26 15,0 0-15,-25 25 0,25-1 16,0 1-16,0-25 16,0 25-16,25-25 0,-25-1 15,25 1-15,-25-25 0,25 25 16,0-50-16,-25 25 15,25-25-15,0 0 0,24 0 16,-24-25-16,0 0 16,25 0-16,0 0 0,-25-25 15,24 1-15,-24-26 0,25 25 16,-25 0-16,0 0 16,0 25-16,0 1 0,-25-1 15,25 25-15,-25 25 16,0-1-16,0 1 15,25 0-15,-25 25 0,0-25 16,24 25-16,1-25 16,-25 0-16,25 0 0,0-1 15,25 1-15,-25-25 16,0 0-16,0 0 0,25 0 16,-26 0-16,26-25 15,-25 1-15,25-1 0,-25 0 16,0 0-16,0-25 0,24 25 15,-49-25-15,25 0 16,0 26-16,-25-26 0,0 25 16,0 0-16,-25 25 15,0 0 1,1 25-16,24 0 0,-25 0 16,25 24-16,0 1 0,0-25 15,0 25-15,25 0 16,-25 0-16,24-1 0,1-24 15,0 25-15,-25-25 16,25 0-16,-25 0 0,25 0 16,-25 0-1,-25-25-15,0 0 0,0 0 16,0-25-16,1 25 0,-1-25 16</inkml:trace>
  <inkml:trace contextRef="#ctx0" brushRef="#br0" timeOffset="3116">9422 999 0,'-25'-25'0,"1"25"16,-1-25-1,0 25 1,0 0 0,0 25-1,25 0-15,-25 0 0,25-1 16,0 26-16,0-25 16,25 0-16,0 25 0,0-25 15,0 0-15,24 0 16,-24 24-16,25-24 0,-25 0 15,25 0-15,-25 0 0,-25 0 16,25 0-16,-25 0 16,0 0-16,-25 0 15,-25-25-15,25 24 16,-25-24-16,0 0 0,1-24 16</inkml:trace>
  <inkml:trace contextRef="#ctx0" brushRef="#br0" timeOffset="3273">9422 1048 0,'0'-24'0,"25"-26"15,0 25-15,-25 0 16,25 25-16,0-25 0,0 25 16,0 0-1,0 0-15,0 0 0,0 0 16</inkml:trace>
  <inkml:trace contextRef="#ctx0" brushRef="#br0" timeOffset="3937">10219 351 0,'-50'-25'0,"-24"0"0,-26-24 15,-49 24-15,-1 0 16,-49-25-16,-25 25 0,-50 0 16,0 0-16,-25 0 15,0 1-15,1-1 0,24 25 16,25 25-16,25-1 0,24 1 16,26 0-16,25 25 15,-1 25-15,26-25 0,-1 24 16,1 1-16,24 25 15,-24-1-15,24 1 0,25-1 16,1 26-16,24-1 0,0-24 16,25 25-16,25-1 15,25 1-15,0-1 0,25 1 16,24-1-16,1 1 16,25-26-16,24 26 0,1-1 15,24-24-15,1-1 0,24 1 16,0-25-16,25-1 15,1-24-15,-1-25 0,25 0 16,0 0-16,0-25 16,0 0-16,0-25 0,1 0 15,-1-25-15,0 1 0,0-1 16,-25 0-16,-25-25 16,1 1-16,-1-1 0,-49 0 15,24 0-15,-49-24 16,-1 24-16,-24 0 0,0-24 15,-26 24-15,1-25 0,0 26 16,-25-26-16,0 25 16,-25-24-16,25-1 0,-25 1 15,0 24-15,0-25 0,-25 1 16,0 24-16,-25-25 16,0 1-16,-24 24 0,-26-25 15,-25 26-15,-24-1 16,25-25-16,-26 51 0,26-26 15,-1 25-15,1 0 16,24 25-16,-25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07:26.2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1256 2042 0,'-25'-25'16,"25"-25"-16,-25 25 15,25 0-15,0 0 0,0 0 16,0 0-16,0 0 16,0 50-1,0 0-15,0 25 16,0 0-16,0 25 15,0 24-15,25 1 0,0-1 16,-25 26-16,25-1 0,-1 1 16,26-1-16,-25 1 15,0-25-15,-25-1 0,25-24 16,0 0-16,-25-26 16,0-24-16,25 0 0,-25-50 15</inkml:trace>
  <inkml:trace contextRef="#ctx0" brushRef="#br0" timeOffset="398">1181 1867 0,'-25'-25'16,"0"25"-16,0 0 15,0 0-15,0 0 0,1 25 0,-1 0 16,25 25-16,-25-25 16,0 25-16,0-1 0,0-24 15,0 25-15,25-25 0,-50 25 16,50-25-16,-25 0 16,1 0-16,-1-25 0,0 25 15,50-50 1,0 0-1,-1 0-15,26-25 16,0 0-16,0 0 0,0 1 16,24-26-16,-24 25 0,25 25 15,0-25-15,-26 25 16,1 25-16,0 0 0,0 0 16,0 50-16,-26-25 15,1 25-15,0-25 0,0 25 16,0-1-16,-25 1 0</inkml:trace>
  <inkml:trace contextRef="#ctx0" brushRef="#br0" timeOffset="902">35 622 0,'0'-25'16,"0"50"15,0 0-31,-24 0 16,24 25-16,0 0 15,0-1-15,0 1 0,0 25 16,0-25-16,0 24 0,24-24 16,-24 0-16,25 0 15,0 0-15,0-1 0,0-24 16,0 0-16,0 0 16,0-25-16,0 0 0,24 0 15,1 0-15,-25-25 0,25-25 16,-25 1-16,25-1 15,-25-25-15,24 0 0,-49-24 16,25 24-16,0-25 16,-25 26-16,0-1 0,0 25 15,0 0-15,0 26 0,-25 24 16,0 0-16,25 24 16,-24 1-16,-1 0 0,0 0 15,25 25-15,0 0 16,-25-25-16,25 24 0,0-24 15</inkml:trace>
  <inkml:trace contextRef="#ctx0" brushRef="#br0" timeOffset="1406">832 523 0,'0'-25'16,"-25"25"-16,25-25 15,25 50 32,0-25-47,0 25 0,0-1 16,0 1-16,0 0 15,0 25-15,0 0 0,0 0 16,-1-1-16,-24 1 0,25 0 16,-25 0-16,0 0 15,0 0-15,0-26 0,0 1 16,-25 0-16,1-50 15,-1 0 1,25-24-16,0 24 16,0-25-16,0 0 15,0-25-15,25 26 0,-1-1 16,1-25-16,0 25 16,0 0-16,0 26 0,25-1 15,-25 0-15,0 0 0,0 25 16,-1 0-16,1 0 15,0 0-15</inkml:trace>
  <inkml:trace contextRef="#ctx0" brushRef="#br0" timeOffset="1693">1480 99 0,'0'-25'0,"0"0"16,0 1-16,0-1 15,0 50 1,25-1-16,-25 1 16,25 25-16,-1 0 0,1 0 15,0 24-15,-25 26 16,25-25-16,-25 24 0,0 1 15,0 0-15,0-1 0,0-24 16,0 0-16,-25-26 16,25 1-16,-25-25 0</inkml:trace>
  <inkml:trace contextRef="#ctx0" brushRef="#br0" timeOffset="2114">2277 498 0,'25'-25'0,"-25"0"15,0 0-15,0 0 16,0 0-16,-25 25 15,0-25-15,0 25 16,0 0-16,0 25 0,0-25 16,0 25-16,0 0 15,0 0-15,25 0 0,0 0 16,0 0-16,0-1 0,25 1 16,25 0-16,-25 0 15,25 0-15,0 0 0,-1 25 16,26-25-16,-25 0 15,0-1-15,0 1 0,-26 25 16,1-25-16,0 0 0,-25 0 16,-25 25-16,0-25 15,-24-25-15,-1 25 0,0-25 16,-25 0-16,26 0 0,-1-25 16,0 25-16</inkml:trace>
  <inkml:trace contextRef="#ctx0" brushRef="#br0" timeOffset="2276">2351 473 0,'25'-50'0,"0"25"15,25 0-15,-25 0 0,0 0 16,25 25-16,-26 0 16,1 0-16,25 0 0,-25 25 15,0-25-15,0 25 0,0-25 16,0 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07:44.8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16688 2043 0,'25'-25'16,"0"25"-16,0 0 0,0 0 16,24 0-16,1 0 15,25 0-15,0-25 0,24 25 16,1 0-16,24-25 16,1 25-16,-1-25 0,1 25 15,-1-25-15,-24 1 0,0 24 16,-1-25-16,-49 25 15,25-25-15,-50 25 0,0 0 16,-1 0-16,-48 0 16,-1 0-16,-25 25 15,0-25-15,-25 25 0</inkml:trace>
  <inkml:trace contextRef="#ctx0" brushRef="#br0" timeOffset="240">17360 2342 0,'-25'25'0,"25"0"15,25-25 1,0-25-16,25 25 16,-25-25-16,50 0 0,-1 0 15,26 0-15,0 0 16,-1 0-16,26 0 0,-1 0 15,1 1-15,-26-1 16,1 25-16,-25-25 0,-1 25 16,-49 0-16,0 0 0,-25 25 15</inkml:trace>
  <inkml:trace contextRef="#ctx0" brushRef="#br0" timeOffset="2548">2021 8891 0,'-25'0'0,"0"0"16,0 0-16,50 0 16,0 0-16,25 0 15,-1-25-15,51 0 0,0 0 16,24 0-16,1-24 0,24 24 15,1-25-15,-1 25 16,-25 0-16,1 0 0,-25 0 16,-26 0-16,1 25 15,-50 0-15,0 0 0,-50 0 32,0 25-32,-25-25 0,25 25 15,-25-25-15,26 0 0</inkml:trace>
  <inkml:trace contextRef="#ctx0" brushRef="#br0" timeOffset="3057">8196 8443 0,'-24'0'0,"-1"0"15,0 0-15,0 0 16,0 0-16,25-25 16,25 0-1,0 25 1,25-25-16,-1 25 0,26-25 15,25 25-15,-1-25 0,26 0 16,24 25-16,-24-25 16,-1 1-16,26-1 0,-51 25 15,1-25-15,-1 25 16,-49 0-16,0-25 0,-25 25 16,-50 0-1,0 0-15,0 25 0,-25-25 16,26 0-16</inkml:trace>
  <inkml:trace contextRef="#ctx0" brushRef="#br0" timeOffset="3573">15044 8094 0,'-49'0'0,"-1"0"0,25-25 15,-25 25-15,25 0 0,0 0 16,0 0 0,50 0-1,25 0 1,-25 0-16,50 0 15,-25 0-15,24 0 0,26 0 16,-25-25-16,49 25 16,-24-25-16,-1 25 0,1 0 15,0-24-15,-1 24 0,-24-25 16,-25 25-16,-1 0 16,-24 0-16,0-25 0,-50 25 31,0 0-31,1 25 0,-1-25 15</inkml:trace>
  <inkml:trace contextRef="#ctx0" brushRef="#br0" timeOffset="4077">19552 7995 0,'25'0'31,"0"24"-31,-1-24 0,1 0 16,25 0-16,0 0 0,0 0 16,24 0-16,1 0 15,0 0-15,24 0 0,1 0 16,0 0-16,-1-24 0,1 24 15,0 0-15,-26-25 16,1 25-16,0 0 0,-26-25 16,1 25-16,0 0 15,-25-25-15,0 25 16,-25-25 0,25 25 30</inkml:trace>
  <inkml:trace contextRef="#ctx0" brushRef="#br0" timeOffset="4509">26300 7870 0,'75'25'0,"24"-25"16,1 25-16,0-25 0,-1 0 16,1 0-16,0 0 0,-1 0 15,1 25-15,-1-25 16,1 0-16,-25 0 0,-1 0 15,26 0-15,-25 25 16,-26-25-16,1 0 0,-25 0 16,0 0-16,-50 0 15,-25 0 1,1-25-16</inkml:trace>
  <inkml:trace contextRef="#ctx0" brushRef="#br0" timeOffset="-43984">801 12054 0,'0'-25'16,"0"0"-1,0 0-15,0 0 16,0 0 0,24 50-1,1-25-15,-25 25 16,25 0-16,0-25 15,0-25 1,0 0 0,-25 0-16,25-25 0,0 0 15,0 1-15,-25-1 0,25-25 16,-1 0-16,-24 1 16,25-1-16,-25-25 0,0 26 15,0-1-15,25 0 16,-25 25-16,0 1 0,0 24 15,0 50 1,0 0 0,0 24-16,25 1 0,-25 25 15,25 0-15,-25-26 16,0 26-16,25 0 0,0 0 16,-25-1-16,25-24 15,-25 25-15,0-25 0,25-1 16,-25-24-16,25 0 0,-25 0 15,0 0-15,25-25 16,-1-25-16,-24 0 16,25 0-16,0-25 15,0-24-15,-25 24 0,25-25 16,-25 25-16,0 1 0,0-1 16,0 0-16,0 25 15,0 0-15,0 50 16,0 0-1,0 25-15,0-25 16,0 25-16,0-1 0,25-24 16,0 25-16,-25 0 15,25-25-15,0 25 0,0-26 16,-25 1-16,24-25 0</inkml:trace>
  <inkml:trace contextRef="#ctx0" brushRef="#br0" timeOffset="-43587">2120 11381 0,'-25'-25'0,"1"0"16,-1 25-16,25-24 15,-25 24-15,0 0 0,0 0 16,0 0-16,-25 24 16,25-24-16,0 25 0,1 0 15,-1 0-15,25 0 0,0 0 16,0 0-16,0 0 16,25 0-16,-1 0 0,1-1 15,0 1-15,25-25 16,0 25-16,0 0 0,-1 0 15,-24-25-15,25 25 0,-25 0 16,-25 0-16,0 0 16,0 0-16,-25-25 15,-25 24-15,25-24 16,-24 25-16,-1-25 0,0 0 16,0 0-16,0-25 0,26 25 15</inkml:trace>
  <inkml:trace contextRef="#ctx0" brushRef="#br0" timeOffset="-43293">2618 11307 0,'-24'0'16,"24"-25"-16,-25 25 16,25 25-1,0-1-15,0 1 16,0 25-16,25-25 0,-25 25 16,0 0-16,24-1 15,-24 26-15,25-25 0,-25 0 16,0 0-16,0-1 0,0-24 15,0 0-15,0 0 16</inkml:trace>
  <inkml:trace contextRef="#ctx0" brushRef="#br0" timeOffset="-42560">2743 10460 0,'-75'-50'16,"1"0"-16,-26 25 16,0 0-16,-24 1 0,-1 24 15,-24 0-15,-1 24 0,1 1 16,0 0-16,-26 25 15,1 0-15,25 0 0,-1 24 16,26-24-16,-1 25 16,1 0-16,24 24 0,0-24 15,26 0-15,-1 24 0,0-24 16,26 25-16,24-1 16,0 1-16,25-26 0,0 26 15,25 0-15,24-1 16,1 1-16,0-25 0,25 24 15,-1 1-15,1-26 0,25 1 16,-26 0-16,26-25 16,-25 24-16,24-24 0,1 0 15,0 0-15,-1 0 16,1-25-16,-1-1 0,26 1 16,-1-25-16,1 0 15,-1 0-15,1 0 0,24-25 16,-24 1-16,-1-26 0,1 25 15,-25 0-15,-1-25 16,1 0-16,-1 1 0,-24-1 16,0 0-16,-1 0 0,-24-25 15,0 26-15,0-51 16,0 25-16,-25 1 0,-1-26 16,1 0-16,-25 1 15,25-1-15,-25-24 0,0 24 16,0 0-16,0-24 0,0 24 15,-25 1-15,0 24 16,-24-25-16,24 26 0,-25-1 16,0 0-16,0 25 15,1 1-15,-26-1 0,0 0 16,0 25-16,1 0 0,-1 0 16,0 25-16,1 0 15,24 0-15,-25 0 0,25 0 16,0 25-16,1 0 0</inkml:trace>
  <inkml:trace contextRef="#ctx0" brushRef="#br0" timeOffset="-41588">6528 12054 0,'-25'-25'16,"50"50"31,0-25-47,0 24 15,0-24-15,0 0 16,0 25-16,-1-25 16,1 0-16,0-25 0,0 1 15,0-1-15,-25 0 16,25-25-16,0 25 0,0-50 15,-25 26-15,25-26 16,-25 0-16,0-24 0,0 24 16,25 0-16,-25 0 15,0 1-15,0 24 0,0 25 16,0 0-16,0 0 0,24 25 16,-24 25-1,0 0-15,25 25 0,-25 0 16,0-1-16,25 1 15,0 0-15,-25 25 0,25-25 16,0-1-16,0 1 0,0 0 16,0-25-16,0 0 15,-25 0-15,24 0 0,1-25 16,0-25-16,0-25 16,-25 25-1,25-25-15,-25 0 0,0 1 16,25 24-16,-25-25 15,0 25-15,0 0 0,25 0 16,0 50 0,-25 0-16,25 25 0,-25-25 15,25 24-15,-1 1 0,1 0 16,-25 0-16,25-25 16,0 0-16,25 0 0,-25-1 15</inkml:trace>
  <inkml:trace contextRef="#ctx0" brushRef="#br0" timeOffset="-41241">8022 11257 0,'0'-25'16,"-25"25"-1,25-25-15,-25 25 16,0 0-16,-24 0 0,24 25 15,0-25-15,0 25 0,0 0 16,0-25-16,0 25 16,25-1-16,0 1 0,25 0 15,-25 25-15,25-25 16,25 0-16,0 0 0,-1 0 16,1 0-16,0 24 0,0-24 15,-25-25-15,25 25 16,-50 0-16,0 0 0,0 0 15,-50 0 1,25-25-16,-25 25 0,0-25 16,25 0-16,-24 0 0,24-25 15,0 25-15,25-25 16,0 0-16</inkml:trace>
  <inkml:trace contextRef="#ctx0" brushRef="#br0" timeOffset="-40948">8321 11406 0,'25'-25'16,"0"0"-16,0 0 16,0 25-16,-1-24 15,1-1-15,0 25 0,25 0 16,0 0-16,0 0 0,-1 0 16,-24 25-16,25-1 15,-25 1-15,-25 25 0,0-25 16,-25 25-16,0-25 0,0 0 15,-24 24-15,-1-24 16,25 0-16,-25 0 0,25-25 16,0 25-16,25 0 15,25-25-15,0 0 16,0 0-16,25 0 0,0 0 16,-1 0-16,26 0 15,-25 0-15,0-25 0,0 0 16</inkml:trace>
  <inkml:trace contextRef="#ctx0" brushRef="#br0" timeOffset="-40311">8819 10535 0,'-125'-50'0,"1"25"0,-25 0 16,-26 25-16,1 0 16,0 25-16,-26 0 0,1 25 15,0-1-15,25 26 16,24 0-16,1-1 0,-1 1 16,51 0-16,-1 24 0,1 1 15,24 0-15,25-1 16,0 1-16,25 0 0,0-1 15,25 1-15,0-1 0,0 26 16,0-26-16,25 1 16,25 0-16,-25-26 0,25 26 15,0-25-15,24 24 16,1-49-16,25 25 0,-26-25 16,51-1-16,-1 1 0,1-25 15,24 0-15,1-25 16,24 0-16,0 0 0,1-25 15,24 25-15,0-25 16,-25 0-16,26 0 0,-26 1 16,0-1-16,-24-25 0,-26 25 15,1-25-15,-1-25 16,-24 1-16,-25-1 0,-1 0 16,1-49-16,-25 24 15,0-24-15,-1-1 0,-24 1 16,0-1-16,-25 1 0,0 24 15,0 0-15,0 1 16,-50 24-16,1 0 0,-1 1 16,-50-1-16,25 25 15,-24-25-15,-26 1 0,1 24 16,-1-25-16,-24 25 0,24 1 16,1 24-16,-1 0 15,1 0-15,24 25 0,26 0 16,-1 25-16,25-25 15</inkml:trace>
  <inkml:trace contextRef="#ctx0" brushRef="#br0" timeOffset="-39106">13774 11655 0,'0'-25'15,"0"50"16,0 0-15,0 0 0,0 0-16,25 0 15,0 0 1,0-25 0,0-25-16,-25 0 15,25 0-15,-25 0 16,25-25-16,-25 0 0,25 1 15,-25-26-15,25 0 16,-25-24-16,0 24 0,25-25 16,0 26-16,-25-1 0,24 0 15,1 25-15,-25 25 16,25 1-16,0 24 16,-25 24-16,25 26 15,-25-25-15,25 25 0,-25 0 16,25 24-16,0-24 0,0 25 15,-25-25-15,25 0 16,-1-1-16,1 1 0,-25 0 16,25-25-16,-25 0 15,0 0-15,25-25 0,-25 25 16,25-25 15,-25-25-15,25 25-16,-25-25 0,25 0 15,0 0-15,-25-25 16,25 25-16,-25-24 0,25-1 16,-25 0-16,0 0 15,24 0-15,-24 0 0,0 1 16,0 24-16,0 0 0,0 0 16,25 25-1,-25 25-15,0 0 16,25 0-16,-25 0 15,25 24-15,-25 1 0,25 0 16,-25 0-16,25 0 0,-25-1 16,0-24-16,0 25 15,25-25-15,-25 0 0,0 0 16,25-25 0</inkml:trace>
  <inkml:trace contextRef="#ctx0" brushRef="#br0" timeOffset="-38741">15244 11132 0,'0'-25'0,"0"0"16,25 0-16,-25 1 0,0-1 15,0 0-15,0 0 16,0 0-16,-25 25 0,0-25 15,0 25-15,0 0 0,0 25 16,-25 0-16,25-25 16,0 25-16,1 25 0,-1-26 15,25 1-15,0 25 16,0-25-16,25 0 0,-1 25 16,1-25-16,0 0 0,25 0 15,-25 24-15,0-24 16,0 0-16,0 0 0,0 0 15,-25 0 1,0 0-16,-25 0 16,0-25-16,-25 0 0,25 0 15,-25 0-15,25 0 16,-24-25-16</inkml:trace>
  <inkml:trace contextRef="#ctx0" brushRef="#br0" timeOffset="-38303">15468 11082 0,'25'-25'0,"-25"1"0,0-1 16,0 0-16,0 0 0,25 0 16,0 0-1,24 0-15,-24 25 0,25-25 16,0 25-16,25 0 15,-26 0-15,1 25 0,0-25 16,0 25-16,-25 0 0,0 0 16,-1 0-16,-24 0 15,-24 24-15,-1-24 0,-25 0 16,25 0-16,-25-25 16,25 25-16,-25-25 0,26 25 15,-1-25-15,25 25 16,25-25-1,-1 0-15,1 0 0,25 0 16,0 0-16,0 25 0,0-25 16,-26 25-16,26 0 15,-25-25-15,-25 25 0,0-1 16,0 1-16,-25 0 16,-25 0-16,1 0 0,-26 0 15,0-25-15,1 0 0,-1 0 16,0 0-16,25 0 15,1-25-15</inkml:trace>
  <inkml:trace contextRef="#ctx0" brushRef="#br0" timeOffset="-37710">16290 10286 0,'-50'-25'0,"0"0"15,-25 0-15,-24 0 0,-26 0 16,-24 25-16,-1 0 16,-24 0-16,-25 25 0,0 0 15,-26 0-15,26 25 0,-25-26 16,0 26-16,25 25 16,24-25-16,1 24 0,25 26 15,-1-25-15,26 49 16,49-24-16,0 24 0,1-24 15,24 25-15,25-1 16,25 1-16,0-26 0,50 26 16,-25-26-16,49 1 0,1-1 15,0-24-15,24 0 16,26 0-16,-1-1 0,26 1 16,-1-25-16,51-25 15,-26 25-15,50-26 0,0-24 16,0 0-16,25 0 0,0 0 15,-25-24-15,25-1 16,-25-25-16,1 0 0,-1-25 16,-50 1-16,0-1 15,1-25-15,-51-24 0,1 24 16,-1-24-16,-49-1 0,0 26 16,-26-26-16,-24 25 15,-25 1-15,0-1 0,-50 25 16,1-24-16,-26 24 15,-25-24-15,1 24 0,-26 0 16,1 0-16,-26 1 0,1 24 16,-25 0-16,-1 0 15,1 25-15,0 25 0,-1-24 16,26 24-16,0 0 16,24 0-16,25 24 0,26 1 15,-1-25-15</inkml:trace>
  <inkml:trace contextRef="#ctx0" brushRef="#br0" timeOffset="-29047">1971 9240 0,'0'-25'0,"-25"0"16,50 25 0,0 0-1,0 0 1,-25 25-1,25 0-15,-25 0 0,0 24 16,25 1-16,-25 0 0,24 25 16,-24-1-16,0 26 15,25-25-15,-25-1 0,0 1 16,0 0-16,0 0 16,25-26-16,-25 1 0,0 0 15,0-25-15,0 0 0,0 0 16,0 0-16,-25-25 15,25-25-15</inkml:trace>
  <inkml:trace contextRef="#ctx0" brushRef="#br0" timeOffset="-28670">1772 9439 0,'0'-25'0,"-25"25"16,25 25 15,0 0-31,0 0 16,0 0-16,0-1 0,0 1 16,0 0-16,0 0 15,0-50 1,25 25-1,-25-25-15,0 0 16,25-24-16,0 24 0,-1-25 16,1 0-16,0 0 0,25 1 15,-25-1-15,25 0 16,0 25-16,-1 0 0,1 0 16,0 25-16,-25 25 15,25 25-15,-1-25 0,-24 25 16,0-1-16,0 26 0,0-25 15,0-25-15,-25 25 16</inkml:trace>
  <inkml:trace contextRef="#ctx0" brushRef="#br0" timeOffset="-26413">7449 8891 0,'0'-50'16,"-25"0"-16,25 26 0,25 24 15,-25 24 1,25 1-16,-25 25 15,25 0-15,0 25 0,-25-1 16,25 26-16,0 0 16,0-26-16,-25 26 0,25-1 15,0-24-15,-25 0 16,0 0-16,0-1 0,25-24 16,-25 0-16,0 0 15,0 0-15,0-1 0,0 1 16,-25-25-16,25 0 15,0 0-15,0 0 16,-25-25-16</inkml:trace>
  <inkml:trace contextRef="#ctx0" brushRef="#br0" timeOffset="-26040">7225 8941 0,'-25'0'16,"0"25"-16,1 0 16,24 0-16,0-1 15,-25 1-15,25 0 0,0 0 16,0 0-16,0 0 15,25-50 1,-25 0-16,24 0 16,-24 0-16,25 0 15,0-24-15,0-1 0,0 0 16,25 25-16,-25-25 16,25 25-16,-1 1 0,1-1 15,0 25-15,0 0 0,0 25 16,-1-1-16,1 1 15,0 0-15,-25 25 0,0-25 16</inkml:trace>
  <inkml:trace contextRef="#ctx0" brushRef="#br0" timeOffset="-25585">6578 7646 0,'-25'25'15,"25"0"1,-25 25-16,25-1 15,0 1-15,25 0 16,-25 25-16,25-1 0,0-24 16,0 25-16,0-25 0,24-1 15,-24 1-15,0-25 16,0 0-16,25 0 0,-25-25 16,0 0-16,24 0 15,-24-25-15,0-25 0,25 25 16,-25-49-16,0 24 0,0-25 15,-25 0-15,25-24 16,-25 24-16,0 0 0,0 1 16,0 24-16,-25 0 0,25 25 15,-25 0-15,0 50 16,25 0-16,0 25 16,-25-25-16,25 0 15,0 25-15</inkml:trace>
  <inkml:trace contextRef="#ctx0" brushRef="#br0" timeOffset="-25244">7300 7721 0,'0'-25'0,"25"0"16,-25 0-1,25 25 1,0 0-16,0 0 15,-1 25-15,1 0 0,25 0 16,-25 24-16,0-24 16,25 25-16,-25-25 0,-25 25 15,25-25-15,-25 0 0,0 0 16,-25-1-16,0 1 16,0-25-16,0 0 15,25-25-15,-25 1 0,25-1 16,0 0-16,0-25 15,0 0-15,25-25 0,0 26 16,0-1-16,0 0 16,0 0-16,0 25 0,-1 0 15,1 1-15,0 24 16</inkml:trace>
  <inkml:trace contextRef="#ctx0" brushRef="#br0" timeOffset="-24996">7873 7322 0,'0'-25'15,"0"0"-15,0 0 16,0 1-16,0-1 0,0 50 16,0-1-1,0 1-15,25 0 16,-25 25-16,25 0 0,-1 25 15,-24-26-15,25 1 16,0 25-16,0-25 0,-25 24 16,25-24-16,0 0 0,-25 0 15,0-25-15,25 0 16</inkml:trace>
  <inkml:trace contextRef="#ctx0" brushRef="#br0" timeOffset="-24614">8396 7646 0,'-25'-25'0,"0"0"0,25 0 16,-25 0-16,25 0 15,0 1-15,0-26 0,0 25 16,25 0-16,0-25 0,25 25 15,-26 25-15,26-25 16,-25 25-16,25 0 0,-25 25 16,0 0-16,0 25 15,-25-25-15,0 25 0,0-1 16,-25 1-16,0 0 0,0 0 16,-25 0-16,25-1 15,-25-24-15,26 25 0,-1-50 16,0 25-16,25 0 15,25-25-15,0 0 16,24 0-16,26 0 0,0 0 16,-1-25-16,26 0 15,0 25-15,-26-25 0,1 0 16,0 0-16</inkml:trace>
  <inkml:trace contextRef="#ctx0" brushRef="#br0" timeOffset="-28088">1523 7945 0,'-25'0'16,"0"25"0,25 0-16,0-1 0,0 1 15,0 25-15,0 0 16,25 0-16,-25 0 0,25 24 15,0-24-15,0 0 0,-1-25 16,26 25-16,-25-26 16,25 1-16,-25 0 0,25-25 15,-1 0-15,-24 0 16,25-25-16,-25 0 0,25 1 16,-25-26-16,0 25 0,0-25 15,-1 0-15,-24-24 16,0 24-16,0-25 0,-24 25 15,24 0-15,-25 1 0,25-1 16,-25 25-16,0 0 16,25 0-16,-25 25 0,25 25 31,0 0-15,25 0-16</inkml:trace>
  <inkml:trace contextRef="#ctx0" brushRef="#br0" timeOffset="-27692">2270 7870 0,'25'0'31,"0"0"-31,-1 0 16,26 25-16,-25-25 0,0 25 15,25 0-15,-25 0 16,25 24-16,-25-24 0,-25 0 16,24 25-16,-24-25 15,0 0-15,-24 0 0,-1 0 16,25 0-16,-25-25 0,0 0 15,0 0-15,25-25 16,0 0-16,0 0 16,0-25-16,25 0 15,0 0-15,0 1 0,0-26 16,-1 25-16,1 0 16,0 1-16,0-1 0,-25 25 15,25 0-15,0 25 16</inkml:trace>
  <inkml:trace contextRef="#ctx0" brushRef="#br0" timeOffset="-27414">2867 7621 0,'0'25'31,"0"0"-15,0 0-16,25 0 0,-25 0 15,0-1-15,25 26 16,-25-25-16,25 25 0,-25-25 16,25 25-16,-25-25 0,25 24 15,-25-24-15,0 0 16,0 0-16,25-25 0,-25 25 15</inkml:trace>
  <inkml:trace contextRef="#ctx0" brushRef="#br0" timeOffset="-27121">3067 6998 0,'0'-24'16,"0"48"-1,0 1-15,0 0 16,0 0-16,0 0 0,25 25 16,-1 0-16,1-1 0,0 1 15,0 0-15,0 0 16,0 25-16,-25-26 0,25 1 15,-25 25-15,25-25 16,-25 0-16,0-1 0,0-24 16,0 25-16,0-25 0,0 0 15,0 0 1</inkml:trace>
  <inkml:trace contextRef="#ctx0" brushRef="#br0" timeOffset="-21126">21818 8742 0,'25'-25'0,"0"0"0,-25-25 16,25 25-16,-25-25 15,24 25-15,-24-24 0,0 24 16,0 0-16,0 0 0,-24 0 16,24 50-1,-25 0-15,25 25 16,0 24-16,0 1 16,0 25-16,25-1 0,-25 26 15,24-1-15,1 1 0,25 24 16,-25-24-16,0-26 15,25 1-15,-25-1 0,24-24 16,-24 0-16,-25-25 0,25-25 16,-25 24-16</inkml:trace>
  <inkml:trace contextRef="#ctx0" brushRef="#br0" timeOffset="-20746">21917 8742 0,'0'-25'15,"-24"0"-15,-1 25 16,0 25 0,0-25-16,0 25 15,-25 0-15,25 24 0,0-24 16,0 0-16,1 0 0,-1 0 15,25 0-15,-25-25 0,0 0 16,0 0 0,25-25-1,0-25-15,0 25 0,0-25 16,25 1-16,0-1 0,25-25 16,-26 25-16,26-24 0,0 24 15,0 0-15,0 0 16,-1 25-16,1 0 0,0 25 15,25 25-15,-25 0 16,-1 0-16,1 25 0,-25 0 16,0-1-16,0 1 0,0 0 15,-25-25-15,0 25 16</inkml:trace>
  <inkml:trace contextRef="#ctx0" brushRef="#br0" timeOffset="-20255">20448 7048 0,'0'-25'0,"-25"0"15,25 1-15,0-1 0,0 0 16,0 50 0,-25-25-1,25 25-15,0 24 0,0 1 16,0 0-16,0 0 0,0 24 16,0 1-16,0 0 15,25 0-15,0-26 0,-25 1 16,50 0-16,-25 0 15,0-25-15,25 25 0,-1-50 16,1 24-16,0-24 16,-25 0-16,25-24 0,0-1 15,-1 0-15,-24-25 0,0 0 16,-25 0-16,25-24 16,-25-1-16,0 0 0,0 0 15,0 1-15,-25-1 0,25 25 16,0 25-16,-25 0 15,25 50 1,-25 0-16,25 0 16,0 0-16,0 25 0,0-25 15,25 25-15</inkml:trace>
  <inkml:trace contextRef="#ctx0" brushRef="#br0" timeOffset="-19894">21220 7198 0,'0'-25'16,"0"0"-16,0 0 0,25 0 15,0 0-15,0 0 16,0 25-16,0 0 0,24 0 16,1 0-16,0 25 0,0 0 15,0 25-15,0 0 16,-26-1-16,26 26 0,-25-25 15,-25 0-15,0 0 16,0-1-16,-25-24 0,25 0 16,-25 0-16,0-25 0,1 0 15,-1 0-15,0-25 16,0 0-16,25-24 0,0-1 16,0 0-16,0-25 0,25 25 15,0-24-15,0 24 16,24-25-16,-24 25 0,0 25 15,25 1-15,-25-1 16,0 0-16,0 25 0,0 0 16</inkml:trace>
  <inkml:trace contextRef="#ctx0" brushRef="#br0" timeOffset="-19631">22042 6749 0,'0'-24'0,"0"-1"16,0 0-16,0 0 15,0 0-15,0 0 0,25 25 16,-25 25 0,0 0-16,25 25 15,-25-1-15,25 26 0,-25 0 16,25 0-16,-25-1 15,24 1-15,1 25 0,-25-51 16,25 26-16,-25-25 0,25 0 16,-25 0-16,0-26 15,0 1-15</inkml:trace>
  <inkml:trace contextRef="#ctx0" brushRef="#br0" timeOffset="-19181">22565 6924 0,'0'-25'16,"-25"0"-16,25 0 15,-25 25 1,25 25-1,0 0 1,0 0-16,0 0 0,0 0 16,0-1-16,25 26 0,0-25 15,0 0-15,0 0 16,0 0-16,24 0 0,1-25 16,-25 0-16,25 0 0,0-25 15,0 0-15,-1 0 16,-24 0-16,25 0 0,-25-25 15,-25 1-15,25 24 16,-25-25-16,0 25 0,0-25 16,-25 25-16,25 0 0,-25 25 15,0 25 1,25 25-16,0 0 0,0 0 16,0 24-16,0 1 15,25 25-15,0-26 0,0 26 16,0-25-16,-25 0 0,25-1 15</inkml:trace>
  <inkml:trace contextRef="#ctx0" brushRef="#br0" timeOffset="-23944">14646 8343 0,'0'-25'15,"-25"0"-15,25 0 16,0 1 0,-25 24-16,25 24 0,0 26 15,25 0-15,-25 0 16,25 25-16,0 24 15,-25 1-15,25-1 0,0 1 16,0 25-16,0-1 16,-1-24-16,-24 24 0,25-24 15,-25-1-15,25-24 16,-25 0-16,0-1 0,0-24 16,0 0-16,0-25 0,0 0 15,0 0-15,0-50 16</inkml:trace>
  <inkml:trace contextRef="#ctx0" brushRef="#br0" timeOffset="-23573">14621 8468 0,'-25'0'15,"-25"0"-15,26 0 0,-1 25 16,-25-25-16,25 49 16,0-24-16,0 0 0,0 25 15,0-25-15,0 25 16,1 0-16,24-26 0,-25 1 16,25 0-16,-25 0 15,50-50 1,-25 0-1,49-24-15,-24 24 16,25-25-16,0 0 0,0 0 16,0 0-16,-1 1 0,1 24 15,0 0-15,0 0 16,0 25-16,-26 25 0,26 0 16,-25 24-16,25-24 15,-25 25-15,0 0 0,-25-25 16</inkml:trace>
  <inkml:trace contextRef="#ctx0" brushRef="#br0" timeOffset="-23093">13799 7322 0,'-25'0'0,"25"-25"0,-24 25 16,-1 25-16,0 0 15,25 0-15,-25 0 0,25 0 16,0 25-16,0-1 15,0 1-15,0 0 0,25 25 16,0-25-16,0-1 0,24 1 16,-24-25-16,25 0 15,-25 0-15,25 0 0,-25-25 16,25 0-16,-26 0 16,1-25-16,25 0 0,-25 0 15,0-25-15,0 0 16,0-24-16,0 24 0,-25-25 15,25 1-15,-25-1 0,0 0 16,24 25-16,-24 0 16,0 1-16,-24 49 0,-1 0 15,0 25 1,0 24-16,0-24 16,25 0-16,0 0 0</inkml:trace>
  <inkml:trace contextRef="#ctx0" brushRef="#br0" timeOffset="-22722">14522 7223 0,'0'-25'16,"0"0"-16,0 0 15,0 0-15,24 25 0,1 0 16,0 0-16,0 0 0,25 0 15,0 50-15,-25-25 16,24 24-16,1 1 0,-25 0 16,0 0-16,0 25 15,0-50-15,-25 24 0,0 1 16,-25-25-16,0 0 0,0-25 16,0 25-16,0-25 15,0 0-15,1-25 0,-1 25 16,25-50-16,0 25 15,0-25-15,0 1 0,25-1 16,-1-25-16,26 25 0,-25-24 16,25 24-16,0 0 15,-25 25-15,24 0 0,-24 0 16,0 25-16,0 0 16</inkml:trace>
  <inkml:trace contextRef="#ctx0" brushRef="#br0" timeOffset="-22451">15219 6849 0,'0'-25'15,"25"0"-15,-25 0 0,0 0 16,0 1-16,25 48 15,-25 1 1,0 0-16,25 25 16,-1 0-16,-24 0 0,25-1 15,0 26-15,0 0 0,0-25 16,0 24-16,0-24 16,0 0-16,-25 0 0,0 0 15,25-25-15,-25-1 16</inkml:trace>
  <inkml:trace contextRef="#ctx0" brushRef="#br0" timeOffset="-21953">16016 7173 0,'-25'-25'0,"0"0"15,0 0-15,25 0 0,-25-25 0,25 25 16,0 1-16,0-1 16,0-25-16,25 25 0,25 0 15,0 25-15,-1-25 16,1 25-16,25 0 0,-25 0 16,-1 25-16,1 0 15,0 0-15,-25 0 0,-25 0 16,0 24-16,-25 1 0,0-25 15,0 25-15,-25-25 16,1 25-16,24-25 0,-25-1 16,25 1-16,0 0 15,0-25-15,0 25 0,50-25 16,0 0 0,0 0-16,25 0 15,-25 0-15,25 25 0,24-25 16,-24 0-16,0 25 0,0-25 15,-25 25-15,0 0 16,-1 0-16,-24 0 0,0 0 16,-24-1-16,-26 26 15,0-25-15,-25 0 0,0 0 16,-24 0-16,-1-25 0,1 25 16,-26-25-16,50 0 15,1 0-15,-1 0 0</inkml:trace>
  <inkml:trace contextRef="#ctx0" brushRef="#br0" timeOffset="-13886">13824 150 0,'25'-24'16,"-25"-1"-16,25 0 16,-25 0-16,0 0 15,-25 25 1,25-25-16,-25 25 0,0 0 16,-24 0-16,24 0 15,-25 0-15,0 25 0,0 0 16,0 0-16,1 0 0,-1 0 15,25 24-15,-25 1 16,25 0-16,0 0 0,0 24 16,25-24-16,0 25 15,0 0-15,0-1 0,25 1 16,0 0-16,0-1 0,25-24 16,0 0-16,0 0 15,24 0-15,1-25 0,0 0 16,24-25-16,-24 0 0,0 0 15,24 0-15,-24-25 16,0 0-16,-1-25 0,-24 0 16,0 0-16,0 0 15,-25-24-15,0-1 0,-25 0 16,0-24-16,-25 24 0,-25-25 16,25 26-16,-25-26 15,0 25-15,1 26 0,-1-1 16,0 25-16,0 0 15,-24 25-15,49 0 0,-25 0 16,0 25-16,25 0 0,0 0 16,0 25-16,25-26 15</inkml:trace>
  <inkml:trace contextRef="#ctx0" brushRef="#br0" timeOffset="-13209">13600 1296 0,'-25'0'16,"0"0"-16,0 0 15,1 25 1,-1 0 0,0 0-16,0 0 0,0-1 15,0 26-15,0 0 16,0 0-16,25 0 0,-25-1 16,0 1-16,25 0 0,-24 0 15,24-25-15,0 25 16,-25-26-16,25 26 0,0-25 15,-25 0-15,25 0 16,25-25 0,0 0-16,-1 0 0,1 0 15,25-25-15,0 25 16,25 0-16,-26-25 0,51 25 16,-25 0-16,-1 0 15,26 0-15,-25 0 0,0 0 16,-1 0-16,-24 0 0,25 0 15,-25 0-15,-1 0 16,1 0-16,0 0 0,0 0 16,-25-25-16,24 25 15,-24-25-15,0 25 0,0-25 16,0 1-16,-25-1 16,0 0-16,0 0 15,0 0-15,0 0 0,-25 0 16,0 0-16,0-25 0,0 1 15,1-1-15,-1 0 16,0 0-16,-25 0 0,25 1 16,0-1-16,0 0 15,0 25-15,0 0 0,1 0 16,-1 25-16,0 0 16,0 0-16,0 0 15,25 25-15</inkml:trace>
  <inkml:trace contextRef="#ctx0" brushRef="#br0" timeOffset="-12717">15692 1246 0,'-25'25'0,"0"-25"15,0 0-15,0 0 0,0 0 16,1 25-16,48-25 31,26 0-15,-25 0-16,25 0 0,0 0 15,0 0-15,-1-25 0,-24 25 16,25-25-16,-25 0 16,0 25-16,0-25 0,-25 0 15,0 1-15,-25 24 16,0-25-16,-25 0 0,0 0 16,1 0-16,-26 25 0,0 0 15,25 0-15,-24 0 16,-1 0-16,25 25 0,0 25 15,25-25-15,1 24 16,24 1-16,24 25 0,1-25 16,0-1-16,25 1 0,0 0 15,0 0-15,24 0 16,1-25-16,-25-1 0,25-24 16,-26 0-16,1 0 15</inkml:trace>
  <inkml:trace contextRef="#ctx0" brushRef="#br0" timeOffset="-12333">16140 1196 0,'-25'-49'0,"0"49"0,25-25 16,-25 0-16,50 50 31,25-25-31,-25 25 0,25-1 16,-25 1-16,25 25 0,-1-25 15,-24 0-15,0 25 16,0-25-16,-25 0 0,0-1 16,-25 1-16,0 0 15,0-25-15,0 25 0,1-25 16,24-25 0,0 0-16,0 0 15,24-24-15,1 24 0,0-25 16,25 0-16,-25 0 15,25 1-15,0-1 0,-1 25 16,1 0-16,0 25 0,0 0 16,-25 25-16,25 0 15,-26 0-15,-24 0 0,25-1 16,0 1-16,-25 25 16,0-25-16,0 0 0,0 0 15,0 0-15</inkml:trace>
  <inkml:trace contextRef="#ctx0" brushRef="#br0" timeOffset="-11835">17510 1122 0,'0'-25'0,"0"0"16,-25 0-16,0 25 0,0-25 15,-25 0-15,0 25 0,1-25 16,-1 25-16,0 0 16,0 0-16,0 0 0,1 25 15,24 0-15,0 0 16,0 0-16,25 0 0,0 25 16,0-26-16,25 26 0,0-25 15,0 25-15,0-25 16,24 0-16,-24 0 0,0 0 15,25-25-15,-25 24 16,0-24-16,0 0 0,0-24 16,-1-1-16,1 0 0,0 0 15,0-25-15,0 25 16,0-50-16,-25 26 0,0-26 16,0 0-16,0 0 15,-25 1-15,25-1 0,-25 25 16,25 0-16,-25 1 0,25 74 31,0-1-31,0 26 0,0 25 16,25 0-16,-25-1 15,25 1-15,0 0 0,-25 0 16,25-26-16,0 26 0,-25-25 16,25 0-16,-25-25 15,0-1-15</inkml:trace>
  <inkml:trace contextRef="#ctx0" brushRef="#br0" timeOffset="-11283">17958 1047 0,'0'-25'15,"0"0"-15,0 0 16,0 50 31,0 0-47,0 25 0,0 0 15,0-1-15,25 1 0,0 0 16,0 0-16,0 0 16,24-1-16,-24-24 0,25 0 15,25 0-15,-25 0 16,-1-25-16,1 0 0,0-25 15,-25 0-15,25 0 0,-25-24 16,0 24-16,-25-50 16,0 25-16,0-25 0,0 1 15,0 24-15,-25-25 16,25 25-16,-25 1 0,25-1 16,-25 50-16,0 0 0,0 0 15,0 50 1,0-26-16,25 26 0,0 0 15,0-25-15,0 25 16,25-25-16,0 0 0</inkml:trace>
  <inkml:trace contextRef="#ctx0" brushRef="#br0" timeOffset="-10947">19054 1072 0,'25'-25'16,"0"0"-16,-25 0 0,0 0 15,0 0-15,-25 0 16,25 0-16,-25 1 0,0-1 16,0 25-16,0 0 0,0 0 15,0 0-15,0 0 16,0 25-16,0-1 0,25 1 16,0 0-16,0 0 15,25 0-15,0 0 0,25 0 16,0 25-16,25-25 15,-26 24-15,26-24 0,-25 25 16,0-25-16,-25 0 0,0 25 16,-25-25-16,-50 0 15,25-1-15,-50 1 0,25-25 16,-24 25-16,-1-25 16,0 0-16,0 0 0,26 0 15,24 0-15,0-25 0</inkml:trace>
  <inkml:trace contextRef="#ctx0" brushRef="#br0" timeOffset="-10533">19377 1072 0,'25'0'62,"-25"25"-46,25-25-16,0 0 15,0 0-15,0 0 16,25 0-16,-25 0 0,24-25 16,-24 25-16,0-25 0,25 25 15,-25-25-15,-25 0 16,25 0-16,-25 0 15,-25 0-15,0 0 0,0 1 16,0-1-16,0 0 16,-24 25-16,-1 0 0,25 0 15,-25 25-15,25 0 16,0-1-16,0 26 0,25-25 16,0 25-16,0 0 0,25 0 15,0-1-15,0 1 16,0-25-16,25 25 0,0-50 15,-1 25-15,1-25 16,0 0-16,0 0 0</inkml:trace>
  <inkml:trace contextRef="#ctx0" brushRef="#br0" timeOffset="-10180">20199 997 0,'0'-50'0,"-25"25"0,0-24 16,0 24-16,25 0 0,-24 0 15,24 0-15,24 50 16,1 0 0,0 0-16,0 24 15,25 1-15,-25 0 0,0 0 16,25 25-16,-25-26 0,-1 1 16,-24 0-16,25-25 15,-25 25-15,0-25 0,0 0 16,-25-25-16,1 0 15,-1-25-15,0 0 16,25 0-16,-25 0 0,25-25 16,0 0-16,0 1 15,0-26-15,25 0 0,25 0 16,-26 26-16,26-26 0,0 25 16,-25 25-16,25 0 15,-25 0-15,0 25 0,-1 25 16,1-25-16,-25 25 15</inkml:trace>
  <inkml:trace contextRef="#ctx0" brushRef="#br0" timeOffset="-8253">13550 2666 0,'0'-25'0,"-25"25"0,1 0 15,-1 0-15,-25 0 16,25 25-16,-25-25 0,0 24 16,-24 1-16,24 0 15,-50 0-15,26 0 0,-51 25 16,1 0-16,-26-1 0,1 1 16,-26 0-16,-24 0 15,0 0-15,-25 24 0,0-24 16,-25 0-16,0 25 15,-25-26-15,0 26 0,0 0 16,-25 0-16,0-1 0,0 1 16,1 0-16,-1 24 15,0-24-15,25 25 0,-25-26 16,25 26-16,0-25 16,0 24-16,1-24 0,-1 25 15,25-26-15,0 26 16,-25-25-16,50-1 0,-25 1 15,24 25-15,26-51 0,0 26 16,0 0-16,24 0 16,26-26-16,0 1 0,24 0 15,25 0-15,1 0 0,24-1 16,0-24-16,26 25 16,-1-25-16,25 25 0,0-25 15,0 0-15,0-1 0,25 1 16,-25 0-16,25 0 15,0 0 1,-25 0 0,1 0-16,24 0 15,-25-25-15,0 25 16,0 0-16,0-25 0,0 25 16,0-25-16,25 24 31,25-48 16,-25-1-32</inkml:trace>
  <inkml:trace contextRef="#ctx0" brushRef="#br0" timeOffset="-7934">2818 5853 0,'0'25'15,"25"0"1,-25 0-16,24 0 0,1 24 16,0-24-16,-25 25 15,25-25-15,0 25 0,0-25 16,0 25-16,0-26 15,-25 1-15,25 25 0,-25-25 16,0 0-16,25 0 16,-1-50-1,1 25 1,0-25-16,0 0 16,25 0-16,-25-25 0,50 26 15,-26-26-15,26 25 0,-25 0 16,25 0-16,-1 0 15</inkml:trace>
  <inkml:trace contextRef="#ctx0" brushRef="#br0" timeOffset="-7167">13351 2441 0,'0'25'0,"-25"0"15,0 0-15,0 25 0,-24-25 16,24 25-16,-25-1 0,0 26 15,-25-25-15,26 25 16,-26-1-16,0 1 0,-24 0 16,-1-1-16,0 26 0,1-25 15,-26 24-15,1 1 16,-1 0-16,1-26 0,-26 26 16,26 0-16,-1-1 15,-24 1-15,24-26 0,1 26 16,-1-25-16,1 24 0,-1-24 15,1 25-15,-1-26 16,1 1-16,24 0 0,-24 24 16,49-24-16,-25-25 15,26 25-15,-1-26 0,25 1 16,25 0-16,-25 0 0,26 0 16,24-25-16,-25-1 15,25 26-15,-25-25 0,25 0 16,-25 0-1</inkml:trace>
  <inkml:trace contextRef="#ctx0" brushRef="#br0" timeOffset="-6824">9541 5181 0,'-25'0'16,"25"-25"0,-25 25-16,25 25 15,0 0-15,-25-1 0,25 1 16,0 0-16,0 25 16,-24 0-16,24 0 0,-25-1 15,25 26-15,-25 0 16,0-25-16,25 24 0,-25 1 15,25-25-15,0 0 0,0-1 16,0 1-16,0-25 16,0 0-16,25-25 0,25 0 15,-25 0-15,49 0 16,-24-25-16,25 25 0,24-25 16,-24-25-16,25 26 0,-1-1 15,-24-25-15,25 25 16</inkml:trace>
  <inkml:trace contextRef="#ctx0" brushRef="#br0" timeOffset="-6305">13326 2740 0,'25'0'15,"0"25"1,0 0-16,25 0 0,-25 25 16,24 0-16,-24 24 15,25 1-15,0 25 0,0-1 16,0 26-16,-1-1 15,1 1-15,0 24 0,0 1 16,0-1-16,-1 0 0,-24-24 16,25 24-16,0-24 15,-25-26-15,25 26 0,-25-50 16,-1 24-16,26-24 16,-50-25-16,25 0 0,0-1 15,-25-24-15,0 0 0,0 0 16,0 0-16</inkml:trace>
  <inkml:trace contextRef="#ctx0" brushRef="#br0" timeOffset="-6068">14098 5355 0,'25'0'31,"0"0"-15,0 0-16,0 25 15,0-25-15,0 25 0,24-25 0,-24 25 16,25 0-16,-25-1 16,25 1-16,-25-25 0,0 25 15,0-25-15,-1 0 16,1 0-16</inkml:trace>
  <inkml:trace contextRef="#ctx0" brushRef="#br0" timeOffset="-5925">14795 5255 0,'25'-25'0,"-25"1"16,25-1-16,0 25 0,-25 25 31,-25-1-31,25 1 16,0 0-16,-25 0 0,25 0 15,-25 0-15</inkml:trace>
  <inkml:trace contextRef="#ctx0" brushRef="#br0" timeOffset="-5228">13027 2790 0,'-24'0'16,"24"25"0,24-25-16,1 25 0,0-25 15,25 25-15,25 0 0,-1 0 16,26-1-16,25 26 15,24-25-15,0 25 0,26 0 16,24 24-16,0 1 16,50 0-16,-25 0 0,25-1 15,25 26-15,-25 0 0,0 24 16,25-24-16,-25-1 16,0 26-16,0-26 0,-25 1 15,25 0-15,-25-1 16,-24-24-16,24 24 0,-50-24 15,25 25-15,-24-25 0,-1-1 16,-25-24-16,1 25 16,-26-25-16,1-1 0,-1-24 15,1 25-15,-26-25 16,1 0-16,0-25 0,-1 25 16,-24 0-16,0-25 0,-1 25 15,-24-25-15,0 0 16,-25 24-16,0-24 0,0 0 15,0 25 1,-25 0 0,-25-25-16,25 25 15,-25-25 1,25-25 0</inkml:trace>
  <inkml:trace contextRef="#ctx0" brushRef="#br0" timeOffset="-4906">19925 4932 0,'-25'-25'16,"50"25"15,-25 25-31,25 0 16,0-1-16,0 1 15,25 25-15,-25 0 0,24 0 16,-24 0-16,0-1 0,0 1 16,0 0-16,-25 0 15,0 0-15,-25-1 0,0 1 16,-25 0-16,1-25 15,-1 0-15,-25 0 0,25 0 16,-24-1-16,-1-24 0</inkml:trace>
  <inkml:trace contextRef="#ctx0" brushRef="#br0" timeOffset="-3807">13102 2616 0,'-50'0'0,"1"0"15,24 0-15,-25 0 16,25 25-16,25 0 16,25-1-16,0 1 15,0 0-15,49-25 16,1 25-16,25-25 0,49 25 16,0-25-16,51 0 15,-1 0-15,50 0 0,25 0 16,0 0-16,25 0 15,24 25-15,1 0 0,25 0 16,-1 25-16,26-26 0,24 26 16,-24 0-16,24 25 15,1-25-15,-1-1 0,1 26 16,-1-25-16,0 25 0,-24-26 16,-25 26-16,24 0 15,-49-25-15,647 174 16,-398-75-1,-299-74-15,-25 0 16,0-26-16,-50 26 0,0-25 16,0 0-16,-49-1 15,-1 1-15,-24 0 0,-26-25 16,1 0-16,-25 0 16,-26 0-16,26 0 0,-25-25 15,-25 24-15,0-24 0,0 0 16,-1 25-16,1-25 15,0 25-15,0-25 16,-25 25 0,25-25-16,0 25 15,0-25-15,-25 25 0,25-25 16,0 25 0,0-25-16,-25 25 0,25 0 15,-1 0-15,1-25 16,0 25-16,-25-1 0,25 1 15,0 0-15,0-25 0,0 25 16,0 0 0,0 0-16,0-25 15</inkml:trace>
  <inkml:trace contextRef="#ctx0" brushRef="#br0" timeOffset="-3500">25827 4683 0,'0'24'31,"0"1"-15,25 0-16,-25 0 0,25 0 16,0 25-16,0 0 15,0 0-15,-1-1 0,1 1 16,-25 0-16,0 0 0,0 0 15,0-1-15,-25-24 16,1 25-16,-26-25 0,0 0 16,-25-25-16,-24 0 15,-26 0-15,-24 0 0</inkml:trace>
  <inkml:trace contextRef="#ctx0" brushRef="#br0" timeOffset="12716">9292 7297 0,'0'25'31,"0"-50"16,0 0-32,25 0-15,-25 1 16,25-1-16,-25 0 0,25-25 16,0 25-16,0-25 15,-25 0-15,49 1 0,-24-1 16,0-25-16,0 0 0,25 1 15,0-1-15,0 0 16,24 1-16,-24-26 0,25 25 16,24 1-16,-24-1 15,25 0-15,-1 0 0,1 1 16,-25 24-16,24-25 0,1 25 16,-25 26-16,-1-26 15,1 25-15,0 0 0,-1 0 16,-24 0-16,25 0 15,0 0-15,-1 25 0,1-25 16,0 25-16,24 0 0,1-24 16,0 24-16,-26 0 15,26 0-15,-1 0 0,1 0 16,0 24-16,-1-24 16,-24 25-16,25-25 0,-26 25 15,26 0-15,-25 0 0,-1 0 16,1 0-16,0 0 15,-1 0-15,-24 24 0,25-24 16,-25 0-16,0 25 16,-1-25-16,1 25 0,-25-25 15,25 24-15,0-24 0,-25 25 16,-1-25-16,26 25 16,-25 0-16,0 0 0,0-26 15,0 26-15,0 0 16,0 0-16,0-25 0,-1 25 15,1-1-15,0-24 0,0 25 16,0-25-16,0 0 16,-25 0-16,25 25 0,-25-26 15,25 1-15,0 0 16,-25 0-16,0 0 16,25-25-16,-25 25 0,0 0 15,0-50 32,0 0-47</inkml:trace>
  <inkml:trace contextRef="#ctx0" brushRef="#br0" timeOffset="12968">13501 6824 0,'24'0'31,"1"0"-15,0 0-16,0 0 0,25 0 16,-25 25-16,0-25 15,25 25-15,-26-25 0,26 25 16,-25-25-16,0 25 0,0-25 15,0 25-15,0-25 16,-25 25-16,25-25 0</inkml:trace>
  <inkml:trace contextRef="#ctx0" brushRef="#br0" timeOffset="13233">14347 6749 0,'25'-24'15,"-25"-1"-15,0 0 16,-25 25 0,0 0-16,0 0 15,1 0-15,-1 0 16,0 0-16,0 25 16,0 0-16,0-1 15,0 1-15,0 0 0,25 0 16,-25 0-16,0 0 15,1 0-15,24 0 0,-25 0 16,0-25-16,0 25 16,0-1-16,0-24 0</inkml:trace>
  <inkml:trace contextRef="#ctx0" brushRef="#br0" timeOffset="15320">10761 6127 0,'-25'0'31,"1"0"0,24-25-15,-25 25-1,0 0 1,0 0-16,0 0 16,0 0-16,0 0 15,0 0-15,0 25 0,-24 0 16,24-25-16,0 25 0,-25 25 16,25-26-16,0 1 15,0 25-15,25-25 0,-25 0 16,25 25-16,0-25 0,0 0 15,25-1-15,0 1 16,0 0-16,25 0 0,0-25 16,-1 0-16,1 25 15,25-25-15,-25 0 0,0-25 16,-1 25-16,-24 0 16,0-25-16,0 25 0,0-25 15,-50 0 1,0 25-1,0 0-15</inkml:trace>
  <inkml:trace contextRef="#ctx0" brushRef="#br0" timeOffset="16586">11060 6152 0,'-25'0'47,"0"0"-32,25 25 1,-25-25-1,25 25-15,-24 0 16,24-1-16,0 1 16,0 0-16,0 0 15,0 0-15,24 0 0,-24 0 16,25-25-16,-25 25 16,25-25-16,-25 25 0,25-25 15,0 0-15,0 0 16,0 0-16,-25-25 15,25 25-15,0-25 0,0 0 16,-25 0 0,0 0-16,0 0 0,0 0 15,0 0-15,0 1 16,-25-1-16,25 0 0,-25 0 16,0 0-16,0 25 15,0-25-15,0 25 16,0 0-16,0 0 15</inkml:trace>
  <inkml:trace contextRef="#ctx0" brushRef="#br0" timeOffset="16918">11359 6077 0,'0'25'32,"0"0"-17,0 0 1,0 0-16,0 0 15,25 0-15,-25-1 0,0 1 16,0 0-16,0 0 16,0 0-16,0 0 0,0 0 15,0 0 1,0-50 0,0 0-1</inkml:trace>
  <inkml:trace contextRef="#ctx0" brushRef="#br0" timeOffset="17322">11334 6177 0,'0'-50'0,"0"25"16,0 0-16,0 0 0,0 0 15,0 0-15,0 0 0,25 1 16,0 24 0,0 0-16,0-25 0,0 25 15,0 0-15,-1 0 16,26 0-16,-25 0 0,0 25 15,0-25-15,0 24 16,0-24-16,0 25 0,-25 0 16,0 0-16,-25 0 15,0 0 1,0 0-16,0-25 0,0 25 16,0 0-16,0-25 0,0 0 15,1 25-15,-1-25 16,0 0-16,50 0 31,0 0-15,-1 0-16,1 25 15,0-25-15,0 0 16,0 24-16,0-24 0,0 25 16,25-25-16,-25 0 15,-1 25-15,1 0 16,0-25-16,0 0 15</inkml:trace>
  <inkml:trace contextRef="#ctx0" brushRef="#br0" timeOffset="17924">12206 5953 0,'-25'0'16,"25"-25"-16,0 0 15,0 0 1,-25 25-16,0 0 15,0 0 1,0 0-16,0 0 0,0 0 16,0 25-16,1-25 15,-1 25-15,0-25 0,25 25 16,-25-25-16,25 24 16,0 1-16,0 0 15,25 0-15,0 0 16,0 0-1,-1 0-15,1-25 0,0 0 16,0 25-16,0-25 16,25 0-16,-25 25 0,0-25 15,0 0-15,-1 25 0,1-25 16,0 0-16,-25 25 16,25-25-16,-25 24 0,-25 1 15,0-25 1,25 25-16,-49-25 0,24 25 15,0-25-15,0 0 0,0 0 16,-25 0-16,25 0 16,0 0-16,-24 0 0,24 0 15,0 0-15,0 0 16,0 0-16,25-25 0,-25 25 16,0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7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7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11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2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9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9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1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5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5">25365 8643 0,'0'0'0,"35"-35"16,-17 17-1,-1 0 1,-34 18 0,-19 18-1,19 0 1,-36 17-16,-18 18 31,1 18-15,34-19-16</inkml:trace>
  <inkml:trace contextRef="#ctx0" brushRef="#br0" timeOffset="152956.35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5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2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2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4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4">9737 15258 0,'-18'0'0,"36"0"0,-54 0 16,54 0-1,0 0-15,70-18 16,159 0 0,176-35-1,-88 36 1,142-18-1,-160 17 1,-211 18 15,-124 0-15,-35 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8AFA18-905B-F8D7-BF88-B6914A57501E}"/>
                  </a:ext>
                </a:extLst>
              </p14:cNvPr>
              <p14:cNvContentPartPr/>
              <p14:nvPr/>
            </p14:nvContentPartPr>
            <p14:xfrm>
              <a:off x="1146847" y="1037259"/>
              <a:ext cx="8645760" cy="4350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8AFA18-905B-F8D7-BF88-B6914A5750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847" y="1028259"/>
                <a:ext cx="8663400" cy="43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597513-2FD2-3511-3CB1-6407513E32E9}"/>
                  </a:ext>
                </a:extLst>
              </p14:cNvPr>
              <p14:cNvContentPartPr/>
              <p14:nvPr/>
            </p14:nvContentPartPr>
            <p14:xfrm>
              <a:off x="3190927" y="1405539"/>
              <a:ext cx="4070880" cy="201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597513-2FD2-3511-3CB1-6407513E32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1927" y="1396539"/>
                <a:ext cx="4088520" cy="20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54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4C2636-4050-5AAE-248E-90B765F8AEBC}"/>
                  </a:ext>
                </a:extLst>
              </p14:cNvPr>
              <p14:cNvContentPartPr/>
              <p14:nvPr/>
            </p14:nvContentPartPr>
            <p14:xfrm>
              <a:off x="7939327" y="4033179"/>
              <a:ext cx="3913920" cy="107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4C2636-4050-5AAE-248E-90B765F8AE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0327" y="4024179"/>
                <a:ext cx="393156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F3232F8-FE8E-60FC-20C0-A5A8495360F1}"/>
                  </a:ext>
                </a:extLst>
              </p14:cNvPr>
              <p14:cNvContentPartPr/>
              <p14:nvPr/>
            </p14:nvContentPartPr>
            <p14:xfrm>
              <a:off x="10305607" y="2752299"/>
              <a:ext cx="999360" cy="1227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F3232F8-FE8E-60FC-20C0-A5A8495360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607" y="2743299"/>
                <a:ext cx="1017000" cy="12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7C37198-B8A8-73BE-E0BB-BA026D7CE0D7}"/>
                  </a:ext>
                </a:extLst>
              </p14:cNvPr>
              <p14:cNvContentPartPr/>
              <p14:nvPr/>
            </p14:nvContentPartPr>
            <p14:xfrm>
              <a:off x="877207" y="429939"/>
              <a:ext cx="10019880" cy="4664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7C37198-B8A8-73BE-E0BB-BA026D7CE0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8207" y="420939"/>
                <a:ext cx="10037520" cy="46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23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6634</TotalTime>
  <Words>1326</Words>
  <Application>Microsoft Office PowerPoint</Application>
  <PresentationFormat>Widescreen</PresentationFormat>
  <Paragraphs>253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5796</cp:revision>
  <dcterms:created xsi:type="dcterms:W3CDTF">2020-10-03T07:29:13Z</dcterms:created>
  <dcterms:modified xsi:type="dcterms:W3CDTF">2022-07-28T04:59:28Z</dcterms:modified>
</cp:coreProperties>
</file>